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667000"/>
            <a:ext cx="8686800" cy="990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40161" dir="6506097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800">
                <a:solidFill>
                  <a:srgbClr val="CC0000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5500" y="3733800"/>
            <a:ext cx="49530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305550"/>
            <a:ext cx="2193925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995613" y="6305550"/>
            <a:ext cx="3154362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21475" y="6305550"/>
            <a:ext cx="2193925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9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304800"/>
            <a:ext cx="1981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91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7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3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8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7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1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3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0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4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04800"/>
            <a:ext cx="792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0161" dir="4293903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7924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5225"/>
            <a:ext cx="21939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2941A52-C31B-4AFA-B337-37B82B8E7317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30622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21475" y="6245225"/>
            <a:ext cx="21939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851F661F-A917-4772-BDCE-3079BC0C30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667000"/>
            <a:ext cx="8686800" cy="1524000"/>
          </a:xfrm>
        </p:spPr>
        <p:txBody>
          <a:bodyPr/>
          <a:lstStyle/>
          <a:p>
            <a:r>
              <a:rPr lang="en-US" sz="6000" dirty="0"/>
              <a:t>Things I Want To Give MYSELF For Christmas</a:t>
            </a:r>
          </a:p>
        </p:txBody>
      </p:sp>
    </p:spTree>
    <p:extLst>
      <p:ext uri="{BB962C8B-B14F-4D97-AF65-F5344CB8AC3E}">
        <p14:creationId xmlns:p14="http://schemas.microsoft.com/office/powerpoint/2010/main" val="2399574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Faith In The Provisions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God provides all our needs - Phil. 4:19</a:t>
            </a:r>
          </a:p>
          <a:p>
            <a:r>
              <a:rPr lang="en-US" sz="4000" dirty="0"/>
              <a:t>We shouldn't think that the Philippians were wealthy benefactors of Paul who could easily spare the money</a:t>
            </a:r>
          </a:p>
        </p:txBody>
      </p:sp>
    </p:spTree>
    <p:extLst>
      <p:ext uri="{BB962C8B-B14F-4D97-AF65-F5344CB8AC3E}">
        <p14:creationId xmlns:p14="http://schemas.microsoft.com/office/powerpoint/2010/main" val="47228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Faith In The Provisions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The promise is to supply ALL your need</a:t>
            </a:r>
          </a:p>
          <a:p>
            <a:r>
              <a:rPr lang="en-US" sz="4000" dirty="0"/>
              <a:t>In this, the promise is both broad and yet restricted</a:t>
            </a:r>
          </a:p>
        </p:txBody>
      </p:sp>
    </p:spTree>
    <p:extLst>
      <p:ext uri="{BB962C8B-B14F-4D97-AF65-F5344CB8AC3E}">
        <p14:creationId xmlns:p14="http://schemas.microsoft.com/office/powerpoint/2010/main" val="137224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Hope In The Promises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God is faithful and true in everything that He says and does</a:t>
            </a:r>
          </a:p>
        </p:txBody>
      </p:sp>
    </p:spTree>
    <p:extLst>
      <p:ext uri="{BB962C8B-B14F-4D97-AF65-F5344CB8AC3E}">
        <p14:creationId xmlns:p14="http://schemas.microsoft.com/office/powerpoint/2010/main" val="389347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Hope In The Promises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Christians draw great hope from the words of the well-known song "Standing on the Promises of God" - Cf. 2 Pet. 1:4; Heb. 6:12; 10:23</a:t>
            </a:r>
          </a:p>
          <a:p>
            <a:r>
              <a:rPr lang="en-US" sz="4000" dirty="0"/>
              <a:t>Romans 4:19-21</a:t>
            </a:r>
          </a:p>
        </p:txBody>
      </p:sp>
    </p:spTree>
    <p:extLst>
      <p:ext uri="{BB962C8B-B14F-4D97-AF65-F5344CB8AC3E}">
        <p14:creationId xmlns:p14="http://schemas.microsoft.com/office/powerpoint/2010/main" val="133251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Love For The Person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The strongest message in the Bible is God's love in redeeming man through Jesus Christ</a:t>
            </a:r>
          </a:p>
          <a:p>
            <a:r>
              <a:rPr lang="en-US" sz="4000" dirty="0"/>
              <a:t>Thus, we love because He first loved us - 1 </a:t>
            </a:r>
            <a:r>
              <a:rPr lang="en-US" sz="4000" dirty="0" err="1"/>
              <a:t>Jn</a:t>
            </a:r>
            <a:r>
              <a:rPr lang="en-US" sz="4000" dirty="0"/>
              <a:t> 4:19</a:t>
            </a:r>
          </a:p>
        </p:txBody>
      </p:sp>
    </p:spTree>
    <p:extLst>
      <p:ext uri="{BB962C8B-B14F-4D97-AF65-F5344CB8AC3E}">
        <p14:creationId xmlns:p14="http://schemas.microsoft.com/office/powerpoint/2010/main" val="7444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 Greater Love For The Person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Let us grasp how wide and long and high and deep the love of God is</a:t>
            </a:r>
          </a:p>
        </p:txBody>
      </p:sp>
      <p:sp>
        <p:nvSpPr>
          <p:cNvPr id="4" name="Rectangle 3"/>
          <p:cNvSpPr/>
          <p:nvPr/>
        </p:nvSpPr>
        <p:spPr>
          <a:xfrm>
            <a:off x="990600" y="3810000"/>
            <a:ext cx="7924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God's love endures forever - </a:t>
            </a:r>
            <a:r>
              <a:rPr lang="en-US" sz="4000" dirty="0" err="1"/>
              <a:t>Psa</a:t>
            </a:r>
            <a:r>
              <a:rPr lang="en-US" sz="4000" dirty="0"/>
              <a:t> 118:1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3810000"/>
            <a:ext cx="7924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The earth is filled with God's love - </a:t>
            </a:r>
            <a:r>
              <a:rPr lang="en-US" sz="4000" dirty="0" err="1"/>
              <a:t>Psa</a:t>
            </a:r>
            <a:r>
              <a:rPr lang="en-US" sz="4000" dirty="0"/>
              <a:t> 119:64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3810000"/>
            <a:ext cx="7924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His love is even better than life - </a:t>
            </a:r>
            <a:r>
              <a:rPr lang="en-US" sz="4000" dirty="0" err="1"/>
              <a:t>Psa</a:t>
            </a:r>
            <a:r>
              <a:rPr lang="en-US" sz="4000" dirty="0"/>
              <a:t> 63:3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3810000"/>
            <a:ext cx="7924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His love surpasses knowledge - </a:t>
            </a:r>
            <a:r>
              <a:rPr lang="en-US" sz="4000" dirty="0" err="1"/>
              <a:t>Eph</a:t>
            </a:r>
            <a:r>
              <a:rPr lang="en-US" sz="4000" dirty="0"/>
              <a:t> 3:18; </a:t>
            </a:r>
            <a:r>
              <a:rPr lang="en-US" sz="4000" dirty="0" err="1"/>
              <a:t>Cf</a:t>
            </a:r>
            <a:r>
              <a:rPr lang="en-US" sz="4000" dirty="0"/>
              <a:t> Rom 8:38-39</a:t>
            </a:r>
          </a:p>
        </p:txBody>
      </p:sp>
    </p:spTree>
    <p:extLst>
      <p:ext uri="{BB962C8B-B14F-4D97-AF65-F5344CB8AC3E}">
        <p14:creationId xmlns:p14="http://schemas.microsoft.com/office/powerpoint/2010/main" val="11306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5489973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</p:sld>
</file>

<file path=ppt/theme/theme1.xml><?xml version="1.0" encoding="utf-8"?>
<a:theme xmlns:a="http://schemas.openxmlformats.org/drawingml/2006/main" name="Red_Christmas_02_co_59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Red_Christmas_02_co_59 PowerPlugs Templates for PowerPoint</Template>
  <TotalTime>206</TotalTime>
  <Words>373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Red_Christmas_02_co_59 PowerPlugs Templates for PowerPoint</vt:lpstr>
      <vt:lpstr>Things I Want To Give MYSELF For Christmas</vt:lpstr>
      <vt:lpstr>A Greater Faith In The Provisions Of God</vt:lpstr>
      <vt:lpstr>A Greater Faith In The Provisions Of God</vt:lpstr>
      <vt:lpstr>A Greater Hope In The Promises Of God</vt:lpstr>
      <vt:lpstr>A Greater Hope In The Promises Of God</vt:lpstr>
      <vt:lpstr>A Greater Love For The Person Of God</vt:lpstr>
      <vt:lpstr>A Greater Love For The Person Of God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I Want To Give MYSELF For Christmas</dc:title>
  <dc:creator>Jack</dc:creator>
  <cp:lastModifiedBy>Jack Critchfield</cp:lastModifiedBy>
  <cp:revision>2</cp:revision>
  <dcterms:created xsi:type="dcterms:W3CDTF">2014-12-20T19:17:38Z</dcterms:created>
  <dcterms:modified xsi:type="dcterms:W3CDTF">2019-12-21T00:28:51Z</dcterms:modified>
</cp:coreProperties>
</file>